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0" r:id="rId3"/>
    <p:sldId id="576" r:id="rId4"/>
    <p:sldId id="705" r:id="rId5"/>
    <p:sldId id="699" r:id="rId6"/>
    <p:sldId id="700" r:id="rId7"/>
    <p:sldId id="710" r:id="rId8"/>
    <p:sldId id="7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C8441"/>
    <a:srgbClr val="8539B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D18E-7635-4A90-A6D1-51CE5954283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676E-51AE-46C8-AE5C-B0CE1AF2D9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521017-6A7E-4F5F-BA86-CC77050CCC1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A4C189-B8DD-420B-9F45-82D81F61D80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0E9C149-7BA1-45AA-AEEB-0A48F3009B71}" type="slidenum">
              <a:rPr lang="vi-VN" altLang="vi-VN"/>
            </a:fld>
            <a:endParaRPr lang="vi-VN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/>
          <p:nvPr/>
        </p:nvSpPr>
        <p:spPr>
          <a:xfrm rot="-881840">
            <a:off x="10056813" y="47894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4" name="Rectangle 3"/>
          <p:cNvSpPr/>
          <p:nvPr/>
        </p:nvSpPr>
        <p:spPr>
          <a:xfrm rot="-1004564">
            <a:off x="9601200" y="31877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Rectangle 4"/>
          <p:cNvSpPr/>
          <p:nvPr/>
        </p:nvSpPr>
        <p:spPr>
          <a:xfrm rot="-1045419">
            <a:off x="9144000" y="16002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76" name="Group 5"/>
          <p:cNvGrpSpPr/>
          <p:nvPr/>
        </p:nvGrpSpPr>
        <p:grpSpPr>
          <a:xfrm rot="572493">
            <a:off x="9144000" y="3124200"/>
            <a:ext cx="392113" cy="1703388"/>
            <a:chOff x="4560" y="1680"/>
            <a:chExt cx="247" cy="1073"/>
          </a:xfrm>
        </p:grpSpPr>
        <p:sp>
          <p:nvSpPr>
            <p:cNvPr id="3077" name="Oval 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8" name="Oval 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9" name="Oval 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0" name="Oval 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1" name="Oval 1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2" name="Group 11"/>
          <p:cNvGrpSpPr/>
          <p:nvPr/>
        </p:nvGrpSpPr>
        <p:grpSpPr>
          <a:xfrm rot="545756">
            <a:off x="9525000" y="4495800"/>
            <a:ext cx="392113" cy="1703388"/>
            <a:chOff x="4560" y="1680"/>
            <a:chExt cx="247" cy="1073"/>
          </a:xfrm>
        </p:grpSpPr>
        <p:sp>
          <p:nvSpPr>
            <p:cNvPr id="3083" name="Oval 1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4" name="Oval 1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5" name="Oval 1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6" name="Oval 1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7" name="Oval 1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8" name="Group 17"/>
          <p:cNvGrpSpPr/>
          <p:nvPr/>
        </p:nvGrpSpPr>
        <p:grpSpPr>
          <a:xfrm rot="904333">
            <a:off x="8686800" y="1371600"/>
            <a:ext cx="392113" cy="1703388"/>
            <a:chOff x="4560" y="1680"/>
            <a:chExt cx="247" cy="1073"/>
          </a:xfrm>
        </p:grpSpPr>
        <p:sp>
          <p:nvSpPr>
            <p:cNvPr id="3089" name="Oval 1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0" name="Oval 1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1" name="Oval 2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2" name="Oval 2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3" name="Oval 2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094" name="Rectangle 23"/>
          <p:cNvSpPr/>
          <p:nvPr/>
        </p:nvSpPr>
        <p:spPr>
          <a:xfrm rot="-1502721">
            <a:off x="9063038" y="34115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95" name="Rectangle 24"/>
          <p:cNvSpPr/>
          <p:nvPr/>
        </p:nvSpPr>
        <p:spPr>
          <a:xfrm rot="-1502721">
            <a:off x="8301038" y="1811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96" name="Group 25"/>
          <p:cNvGrpSpPr/>
          <p:nvPr/>
        </p:nvGrpSpPr>
        <p:grpSpPr>
          <a:xfrm rot="1160635">
            <a:off x="7543800" y="1752600"/>
            <a:ext cx="468313" cy="1371600"/>
            <a:chOff x="4560" y="1680"/>
            <a:chExt cx="247" cy="1073"/>
          </a:xfrm>
        </p:grpSpPr>
        <p:sp>
          <p:nvSpPr>
            <p:cNvPr id="3097" name="Oval 2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8" name="Oval 2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9" name="Oval 2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0" name="Oval 2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1" name="Oval 3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2" name="Group 31"/>
          <p:cNvGrpSpPr/>
          <p:nvPr/>
        </p:nvGrpSpPr>
        <p:grpSpPr>
          <a:xfrm rot="-3480150">
            <a:off x="9444038" y="1212850"/>
            <a:ext cx="392112" cy="1158875"/>
            <a:chOff x="3744" y="1920"/>
            <a:chExt cx="247" cy="730"/>
          </a:xfrm>
        </p:grpSpPr>
        <p:sp>
          <p:nvSpPr>
            <p:cNvPr id="3103" name="Oval 3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4" name="Oval 3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5" name="Oval 3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6" name="Group 35"/>
          <p:cNvGrpSpPr/>
          <p:nvPr/>
        </p:nvGrpSpPr>
        <p:grpSpPr>
          <a:xfrm rot="-3480150">
            <a:off x="9815513" y="2805113"/>
            <a:ext cx="390525" cy="1158875"/>
            <a:chOff x="3744" y="1920"/>
            <a:chExt cx="247" cy="730"/>
          </a:xfrm>
        </p:grpSpPr>
        <p:sp>
          <p:nvSpPr>
            <p:cNvPr id="3107" name="Oval 3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8" name="Oval 3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9" name="Oval 3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0" name="Group 39"/>
          <p:cNvGrpSpPr/>
          <p:nvPr/>
        </p:nvGrpSpPr>
        <p:grpSpPr>
          <a:xfrm rot="2379367">
            <a:off x="8382000" y="1279525"/>
            <a:ext cx="392113" cy="1158875"/>
            <a:chOff x="3744" y="1920"/>
            <a:chExt cx="247" cy="730"/>
          </a:xfrm>
        </p:grpSpPr>
        <p:sp>
          <p:nvSpPr>
            <p:cNvPr id="3111" name="Oval 4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2" name="Oval 4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3" name="Oval 4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4" name="Group 43"/>
          <p:cNvGrpSpPr/>
          <p:nvPr/>
        </p:nvGrpSpPr>
        <p:grpSpPr>
          <a:xfrm rot="-3480150">
            <a:off x="8226425" y="1439863"/>
            <a:ext cx="392113" cy="1158875"/>
            <a:chOff x="3744" y="1920"/>
            <a:chExt cx="247" cy="730"/>
          </a:xfrm>
        </p:grpSpPr>
        <p:sp>
          <p:nvSpPr>
            <p:cNvPr id="3115" name="Oval 44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6" name="Oval 45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7" name="Oval 46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8" name="Group 47"/>
          <p:cNvGrpSpPr/>
          <p:nvPr/>
        </p:nvGrpSpPr>
        <p:grpSpPr>
          <a:xfrm rot="986041">
            <a:off x="8382000" y="3200400"/>
            <a:ext cx="392113" cy="1158875"/>
            <a:chOff x="3744" y="1920"/>
            <a:chExt cx="247" cy="730"/>
          </a:xfrm>
        </p:grpSpPr>
        <p:sp>
          <p:nvSpPr>
            <p:cNvPr id="3119" name="Oval 4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0" name="Oval 4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1" name="Oval 5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2" name="Group 51"/>
          <p:cNvGrpSpPr/>
          <p:nvPr/>
        </p:nvGrpSpPr>
        <p:grpSpPr>
          <a:xfrm rot="-2758866">
            <a:off x="9037638" y="2697163"/>
            <a:ext cx="392112" cy="1703387"/>
            <a:chOff x="4560" y="1680"/>
            <a:chExt cx="247" cy="1073"/>
          </a:xfrm>
        </p:grpSpPr>
        <p:sp>
          <p:nvSpPr>
            <p:cNvPr id="3123" name="Oval 5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4" name="Oval 5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5" name="Oval 5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6" name="Oval 5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7" name="Oval 5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8" name="Group 57"/>
          <p:cNvGrpSpPr/>
          <p:nvPr/>
        </p:nvGrpSpPr>
        <p:grpSpPr>
          <a:xfrm rot="739706">
            <a:off x="8763000" y="4191000"/>
            <a:ext cx="392113" cy="1158875"/>
            <a:chOff x="3744" y="1920"/>
            <a:chExt cx="247" cy="730"/>
          </a:xfrm>
        </p:grpSpPr>
        <p:sp>
          <p:nvSpPr>
            <p:cNvPr id="3129" name="Oval 5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0" name="Oval 5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1" name="Oval 6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32" name="Group 61"/>
          <p:cNvGrpSpPr/>
          <p:nvPr/>
        </p:nvGrpSpPr>
        <p:grpSpPr>
          <a:xfrm rot="-1910750">
            <a:off x="9144000" y="1660525"/>
            <a:ext cx="392113" cy="1158875"/>
            <a:chOff x="3744" y="1920"/>
            <a:chExt cx="247" cy="730"/>
          </a:xfrm>
        </p:grpSpPr>
        <p:sp>
          <p:nvSpPr>
            <p:cNvPr id="3133" name="Oval 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4" name="Oval 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5" name="Oval 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2049" name="Group 65"/>
          <p:cNvGrpSpPr/>
          <p:nvPr/>
        </p:nvGrpSpPr>
        <p:grpSpPr>
          <a:xfrm rot="506723">
            <a:off x="8458200" y="3200400"/>
            <a:ext cx="392113" cy="1158875"/>
            <a:chOff x="3744" y="1920"/>
            <a:chExt cx="247" cy="730"/>
          </a:xfrm>
        </p:grpSpPr>
        <p:sp>
          <p:nvSpPr>
            <p:cNvPr id="3137" name="Oval 6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8" name="Oval 6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9" name="Oval 6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0" name="Freeform 69"/>
          <p:cNvSpPr/>
          <p:nvPr/>
        </p:nvSpPr>
        <p:spPr>
          <a:xfrm>
            <a:off x="3886200" y="5715000"/>
            <a:ext cx="6927850" cy="1520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364" h="958">
                <a:moveTo>
                  <a:pt x="0" y="740"/>
                </a:moveTo>
                <a:cubicBezTo>
                  <a:pt x="65" y="718"/>
                  <a:pt x="101" y="661"/>
                  <a:pt x="164" y="640"/>
                </a:cubicBezTo>
                <a:cubicBezTo>
                  <a:pt x="260" y="544"/>
                  <a:pt x="413" y="546"/>
                  <a:pt x="539" y="539"/>
                </a:cubicBezTo>
                <a:cubicBezTo>
                  <a:pt x="596" y="482"/>
                  <a:pt x="681" y="472"/>
                  <a:pt x="758" y="457"/>
                </a:cubicBezTo>
                <a:cubicBezTo>
                  <a:pt x="776" y="453"/>
                  <a:pt x="795" y="452"/>
                  <a:pt x="813" y="448"/>
                </a:cubicBezTo>
                <a:cubicBezTo>
                  <a:pt x="832" y="443"/>
                  <a:pt x="868" y="430"/>
                  <a:pt x="868" y="430"/>
                </a:cubicBezTo>
                <a:cubicBezTo>
                  <a:pt x="1063" y="299"/>
                  <a:pt x="1268" y="343"/>
                  <a:pt x="1508" y="338"/>
                </a:cubicBezTo>
                <a:cubicBezTo>
                  <a:pt x="1630" y="298"/>
                  <a:pt x="1755" y="260"/>
                  <a:pt x="1883" y="247"/>
                </a:cubicBezTo>
                <a:cubicBezTo>
                  <a:pt x="2046" y="193"/>
                  <a:pt x="2227" y="198"/>
                  <a:pt x="2395" y="192"/>
                </a:cubicBezTo>
                <a:cubicBezTo>
                  <a:pt x="2428" y="181"/>
                  <a:pt x="2443" y="155"/>
                  <a:pt x="2477" y="146"/>
                </a:cubicBezTo>
                <a:cubicBezTo>
                  <a:pt x="2531" y="131"/>
                  <a:pt x="2596" y="127"/>
                  <a:pt x="2651" y="119"/>
                </a:cubicBezTo>
                <a:cubicBezTo>
                  <a:pt x="2666" y="117"/>
                  <a:pt x="2682" y="114"/>
                  <a:pt x="2697" y="110"/>
                </a:cubicBezTo>
                <a:cubicBezTo>
                  <a:pt x="2706" y="108"/>
                  <a:pt x="2715" y="102"/>
                  <a:pt x="2724" y="100"/>
                </a:cubicBezTo>
                <a:cubicBezTo>
                  <a:pt x="2793" y="86"/>
                  <a:pt x="2909" y="85"/>
                  <a:pt x="2962" y="82"/>
                </a:cubicBezTo>
                <a:cubicBezTo>
                  <a:pt x="3039" y="71"/>
                  <a:pt x="3068" y="58"/>
                  <a:pt x="3145" y="27"/>
                </a:cubicBezTo>
                <a:cubicBezTo>
                  <a:pt x="3172" y="16"/>
                  <a:pt x="3227" y="0"/>
                  <a:pt x="3227" y="0"/>
                </a:cubicBezTo>
                <a:cubicBezTo>
                  <a:pt x="3558" y="7"/>
                  <a:pt x="3882" y="33"/>
                  <a:pt x="4214" y="46"/>
                </a:cubicBezTo>
                <a:cubicBezTo>
                  <a:pt x="4256" y="73"/>
                  <a:pt x="4277" y="57"/>
                  <a:pt x="4306" y="100"/>
                </a:cubicBezTo>
                <a:cubicBezTo>
                  <a:pt x="4324" y="155"/>
                  <a:pt x="4324" y="149"/>
                  <a:pt x="4324" y="238"/>
                </a:cubicBezTo>
                <a:cubicBezTo>
                  <a:pt x="4324" y="451"/>
                  <a:pt x="4364" y="670"/>
                  <a:pt x="4315" y="878"/>
                </a:cubicBezTo>
                <a:cubicBezTo>
                  <a:pt x="4304" y="926"/>
                  <a:pt x="4218" y="893"/>
                  <a:pt x="4169" y="896"/>
                </a:cubicBezTo>
                <a:cubicBezTo>
                  <a:pt x="4071" y="902"/>
                  <a:pt x="3974" y="902"/>
                  <a:pt x="3876" y="905"/>
                </a:cubicBezTo>
                <a:cubicBezTo>
                  <a:pt x="3717" y="958"/>
                  <a:pt x="3886" y="905"/>
                  <a:pt x="3437" y="923"/>
                </a:cubicBezTo>
                <a:cubicBezTo>
                  <a:pt x="3232" y="931"/>
                  <a:pt x="3642" y="936"/>
                  <a:pt x="3373" y="942"/>
                </a:cubicBezTo>
                <a:cubicBezTo>
                  <a:pt x="3111" y="948"/>
                  <a:pt x="2849" y="948"/>
                  <a:pt x="2587" y="951"/>
                </a:cubicBezTo>
                <a:cubicBezTo>
                  <a:pt x="1761" y="948"/>
                  <a:pt x="935" y="957"/>
                  <a:pt x="109" y="942"/>
                </a:cubicBezTo>
                <a:cubicBezTo>
                  <a:pt x="87" y="942"/>
                  <a:pt x="54" y="905"/>
                  <a:pt x="54" y="905"/>
                </a:cubicBezTo>
                <a:cubicBezTo>
                  <a:pt x="51" y="896"/>
                  <a:pt x="50" y="886"/>
                  <a:pt x="45" y="878"/>
                </a:cubicBezTo>
                <a:cubicBezTo>
                  <a:pt x="41" y="870"/>
                  <a:pt x="31" y="867"/>
                  <a:pt x="27" y="859"/>
                </a:cubicBezTo>
                <a:cubicBezTo>
                  <a:pt x="19" y="842"/>
                  <a:pt x="15" y="822"/>
                  <a:pt x="9" y="804"/>
                </a:cubicBezTo>
                <a:cubicBezTo>
                  <a:pt x="6" y="795"/>
                  <a:pt x="0" y="777"/>
                  <a:pt x="0" y="777"/>
                </a:cubicBezTo>
                <a:cubicBezTo>
                  <a:pt x="10" y="746"/>
                  <a:pt x="15" y="757"/>
                  <a:pt x="0" y="740"/>
                </a:cubicBezTo>
                <a:close/>
              </a:path>
            </a:pathLst>
          </a:custGeom>
          <a:gradFill rotWithShape="1">
            <a:gsLst>
              <a:gs pos="0">
                <a:srgbClr val="E7B686"/>
              </a:gs>
              <a:gs pos="100000">
                <a:srgbClr val="CC6600"/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41" name="AutoShape 70"/>
          <p:cNvSpPr/>
          <p:nvPr/>
        </p:nvSpPr>
        <p:spPr>
          <a:xfrm flipH="1">
            <a:off x="6022975" y="5208588"/>
            <a:ext cx="304800" cy="1219200"/>
          </a:xfrm>
          <a:prstGeom prst="moon">
            <a:avLst>
              <a:gd name="adj" fmla="val 22222"/>
            </a:avLst>
          </a:prstGeom>
          <a:gradFill rotWithShape="1">
            <a:gsLst>
              <a:gs pos="0">
                <a:srgbClr val="00CC00"/>
              </a:gs>
              <a:gs pos="100000">
                <a:srgbClr val="0027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42" name="Rectangle 71"/>
          <p:cNvSpPr/>
          <p:nvPr/>
        </p:nvSpPr>
        <p:spPr>
          <a:xfrm rot="-881840">
            <a:off x="10056813" y="48656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43" name="Group 72"/>
          <p:cNvGrpSpPr/>
          <p:nvPr/>
        </p:nvGrpSpPr>
        <p:grpSpPr>
          <a:xfrm rot="545756">
            <a:off x="9525000" y="4572000"/>
            <a:ext cx="392113" cy="1703388"/>
            <a:chOff x="4560" y="1680"/>
            <a:chExt cx="247" cy="1073"/>
          </a:xfrm>
        </p:grpSpPr>
        <p:sp>
          <p:nvSpPr>
            <p:cNvPr id="3144" name="Oval 73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5" name="Oval 74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6" name="Oval 75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7" name="Oval 76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8" name="Oval 77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9" name="Rectangle 78"/>
          <p:cNvSpPr/>
          <p:nvPr/>
        </p:nvSpPr>
        <p:spPr>
          <a:xfrm rot="-1502721">
            <a:off x="10040938" y="5181600"/>
            <a:ext cx="1746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0" name="Group 79"/>
          <p:cNvGrpSpPr/>
          <p:nvPr/>
        </p:nvGrpSpPr>
        <p:grpSpPr>
          <a:xfrm rot="506723">
            <a:off x="10166350" y="5603875"/>
            <a:ext cx="300038" cy="885825"/>
            <a:chOff x="3744" y="1920"/>
            <a:chExt cx="247" cy="730"/>
          </a:xfrm>
        </p:grpSpPr>
        <p:sp>
          <p:nvSpPr>
            <p:cNvPr id="3151" name="Oval 8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2" name="Oval 8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3" name="Oval 8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54" name="AutoShape 83"/>
          <p:cNvSpPr/>
          <p:nvPr/>
        </p:nvSpPr>
        <p:spPr>
          <a:xfrm rot="64813" flipH="1">
            <a:off x="7835900" y="583565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5" name="Group 84"/>
          <p:cNvGrpSpPr/>
          <p:nvPr/>
        </p:nvGrpSpPr>
        <p:grpSpPr>
          <a:xfrm>
            <a:off x="8534400" y="5253038"/>
            <a:ext cx="1108075" cy="992187"/>
            <a:chOff x="3600" y="3168"/>
            <a:chExt cx="912" cy="816"/>
          </a:xfrm>
        </p:grpSpPr>
        <p:sp>
          <p:nvSpPr>
            <p:cNvPr id="3156" name="AutoShape 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7" name="AutoShape 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8" name="AutoShape 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9" name="AutoShape 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0" name="AutoShape 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1" name="Group 90"/>
          <p:cNvGrpSpPr/>
          <p:nvPr/>
        </p:nvGrpSpPr>
        <p:grpSpPr>
          <a:xfrm>
            <a:off x="8883650" y="5603875"/>
            <a:ext cx="1108075" cy="990600"/>
            <a:chOff x="3600" y="3168"/>
            <a:chExt cx="912" cy="816"/>
          </a:xfrm>
        </p:grpSpPr>
        <p:sp>
          <p:nvSpPr>
            <p:cNvPr id="3162" name="AutoShape 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3" name="AutoShape 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4" name="AutoShape 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5" name="AutoShape 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6" name="AutoShape 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7" name="Group 96"/>
          <p:cNvGrpSpPr/>
          <p:nvPr/>
        </p:nvGrpSpPr>
        <p:grpSpPr>
          <a:xfrm>
            <a:off x="8767763" y="5603875"/>
            <a:ext cx="1106487" cy="990600"/>
            <a:chOff x="3600" y="3168"/>
            <a:chExt cx="912" cy="816"/>
          </a:xfrm>
        </p:grpSpPr>
        <p:sp>
          <p:nvSpPr>
            <p:cNvPr id="3168" name="AutoShape 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9" name="AutoShape 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0" name="AutoShape 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1" name="AutoShape 1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2" name="AutoShape 1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3" name="Group 102"/>
          <p:cNvGrpSpPr/>
          <p:nvPr/>
        </p:nvGrpSpPr>
        <p:grpSpPr>
          <a:xfrm>
            <a:off x="8301038" y="5603875"/>
            <a:ext cx="1108075" cy="990600"/>
            <a:chOff x="3600" y="3168"/>
            <a:chExt cx="912" cy="816"/>
          </a:xfrm>
        </p:grpSpPr>
        <p:sp>
          <p:nvSpPr>
            <p:cNvPr id="3174" name="AutoShape 1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5" name="AutoShape 1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6" name="AutoShape 1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7" name="AutoShape 1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8" name="AutoShape 1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9" name="Group 108"/>
          <p:cNvGrpSpPr/>
          <p:nvPr/>
        </p:nvGrpSpPr>
        <p:grpSpPr>
          <a:xfrm>
            <a:off x="7654925" y="5311775"/>
            <a:ext cx="1108075" cy="990600"/>
            <a:chOff x="3600" y="3168"/>
            <a:chExt cx="912" cy="816"/>
          </a:xfrm>
        </p:grpSpPr>
        <p:sp>
          <p:nvSpPr>
            <p:cNvPr id="3180" name="AutoShape 1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1" name="AutoShape 1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2" name="AutoShape 1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3" name="AutoShape 1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4" name="AutoShape 1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85" name="Group 114"/>
          <p:cNvGrpSpPr/>
          <p:nvPr/>
        </p:nvGrpSpPr>
        <p:grpSpPr>
          <a:xfrm>
            <a:off x="7893050" y="5719763"/>
            <a:ext cx="1108075" cy="990600"/>
            <a:chOff x="3600" y="3168"/>
            <a:chExt cx="912" cy="816"/>
          </a:xfrm>
        </p:grpSpPr>
        <p:sp>
          <p:nvSpPr>
            <p:cNvPr id="3186" name="AutoShape 11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7" name="AutoShape 11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8" name="AutoShape 11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9" name="AutoShape 11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0" name="AutoShape 11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1" name="Group 120"/>
          <p:cNvGrpSpPr/>
          <p:nvPr/>
        </p:nvGrpSpPr>
        <p:grpSpPr>
          <a:xfrm>
            <a:off x="7543800" y="6011863"/>
            <a:ext cx="1106488" cy="990600"/>
            <a:chOff x="3600" y="3168"/>
            <a:chExt cx="912" cy="816"/>
          </a:xfrm>
        </p:grpSpPr>
        <p:sp>
          <p:nvSpPr>
            <p:cNvPr id="3192" name="AutoShape 12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3" name="AutoShape 12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4" name="AutoShape 12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5" name="AutoShape 12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6" name="AutoShape 12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7" name="Group 126"/>
          <p:cNvGrpSpPr/>
          <p:nvPr/>
        </p:nvGrpSpPr>
        <p:grpSpPr>
          <a:xfrm>
            <a:off x="9175750" y="5427663"/>
            <a:ext cx="1106488" cy="992187"/>
            <a:chOff x="3600" y="3168"/>
            <a:chExt cx="912" cy="816"/>
          </a:xfrm>
        </p:grpSpPr>
        <p:sp>
          <p:nvSpPr>
            <p:cNvPr id="3198" name="AutoShape 12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9" name="AutoShape 12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0" name="AutoShape 12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1" name="AutoShape 13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2" name="AutoShape 13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3" name="Group 132"/>
          <p:cNvGrpSpPr/>
          <p:nvPr/>
        </p:nvGrpSpPr>
        <p:grpSpPr>
          <a:xfrm>
            <a:off x="7713663" y="5427663"/>
            <a:ext cx="523875" cy="933450"/>
            <a:chOff x="3216" y="2208"/>
            <a:chExt cx="432" cy="768"/>
          </a:xfrm>
        </p:grpSpPr>
        <p:sp>
          <p:nvSpPr>
            <p:cNvPr id="3204" name="AutoShape 133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5" name="AutoShape 134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6" name="Group 135"/>
          <p:cNvGrpSpPr/>
          <p:nvPr/>
        </p:nvGrpSpPr>
        <p:grpSpPr>
          <a:xfrm>
            <a:off x="8942388" y="5778500"/>
            <a:ext cx="1108075" cy="990600"/>
            <a:chOff x="3600" y="3168"/>
            <a:chExt cx="912" cy="816"/>
          </a:xfrm>
        </p:grpSpPr>
        <p:sp>
          <p:nvSpPr>
            <p:cNvPr id="3207" name="AutoShape 13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8" name="AutoShape 13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9" name="AutoShape 13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0" name="AutoShape 13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1" name="AutoShape 14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12" name="Rectangle 141"/>
          <p:cNvSpPr/>
          <p:nvPr/>
        </p:nvSpPr>
        <p:spPr>
          <a:xfrm rot="-1502721">
            <a:off x="9677400" y="4930775"/>
            <a:ext cx="2508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13" name="Group 142"/>
          <p:cNvGrpSpPr/>
          <p:nvPr/>
        </p:nvGrpSpPr>
        <p:grpSpPr>
          <a:xfrm>
            <a:off x="9520238" y="5545138"/>
            <a:ext cx="1108075" cy="990600"/>
            <a:chOff x="3600" y="3168"/>
            <a:chExt cx="912" cy="816"/>
          </a:xfrm>
        </p:grpSpPr>
        <p:sp>
          <p:nvSpPr>
            <p:cNvPr id="3214" name="AutoShape 14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5" name="AutoShape 14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6" name="AutoShape 14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7" name="AutoShape 14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8" name="AutoShape 14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19" name="Group 148"/>
          <p:cNvGrpSpPr/>
          <p:nvPr/>
        </p:nvGrpSpPr>
        <p:grpSpPr>
          <a:xfrm>
            <a:off x="9637713" y="5661025"/>
            <a:ext cx="1106487" cy="992188"/>
            <a:chOff x="3600" y="3168"/>
            <a:chExt cx="912" cy="816"/>
          </a:xfrm>
        </p:grpSpPr>
        <p:sp>
          <p:nvSpPr>
            <p:cNvPr id="3220" name="AutoShape 14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1" name="AutoShape 15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2" name="AutoShape 15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3" name="AutoShape 15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4" name="AutoShape 15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25" name="Group 154"/>
          <p:cNvGrpSpPr/>
          <p:nvPr/>
        </p:nvGrpSpPr>
        <p:grpSpPr>
          <a:xfrm>
            <a:off x="9345613" y="5778500"/>
            <a:ext cx="1106487" cy="990600"/>
            <a:chOff x="3600" y="3168"/>
            <a:chExt cx="912" cy="816"/>
          </a:xfrm>
        </p:grpSpPr>
        <p:sp>
          <p:nvSpPr>
            <p:cNvPr id="3226" name="AutoShape 15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7" name="AutoShape 15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8" name="AutoShape 15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9" name="AutoShape 15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0" name="AutoShape 15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1" name="Group 160"/>
          <p:cNvGrpSpPr/>
          <p:nvPr/>
        </p:nvGrpSpPr>
        <p:grpSpPr>
          <a:xfrm rot="-3162779">
            <a:off x="8529638" y="5894388"/>
            <a:ext cx="523875" cy="930275"/>
            <a:chOff x="3216" y="2208"/>
            <a:chExt cx="432" cy="768"/>
          </a:xfrm>
        </p:grpSpPr>
        <p:sp>
          <p:nvSpPr>
            <p:cNvPr id="3232" name="AutoShape 161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3" name="AutoShape 162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4" name="Group 163"/>
          <p:cNvGrpSpPr/>
          <p:nvPr/>
        </p:nvGrpSpPr>
        <p:grpSpPr>
          <a:xfrm>
            <a:off x="9112250" y="5370513"/>
            <a:ext cx="525463" cy="931862"/>
            <a:chOff x="3216" y="2208"/>
            <a:chExt cx="432" cy="768"/>
          </a:xfrm>
        </p:grpSpPr>
        <p:sp>
          <p:nvSpPr>
            <p:cNvPr id="3235" name="AutoShape 164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6" name="AutoShape 165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7" name="Group 166"/>
          <p:cNvGrpSpPr/>
          <p:nvPr/>
        </p:nvGrpSpPr>
        <p:grpSpPr>
          <a:xfrm rot="506723">
            <a:off x="8642350" y="6069013"/>
            <a:ext cx="300038" cy="885825"/>
            <a:chOff x="3744" y="1920"/>
            <a:chExt cx="247" cy="730"/>
          </a:xfrm>
        </p:grpSpPr>
        <p:sp>
          <p:nvSpPr>
            <p:cNvPr id="3238" name="Oval 167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9" name="Oval 168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0" name="Oval 169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41" name="AutoShape 170"/>
          <p:cNvSpPr/>
          <p:nvPr/>
        </p:nvSpPr>
        <p:spPr>
          <a:xfrm rot="64813" flipH="1">
            <a:off x="6311900" y="6300788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42" name="Group 171"/>
          <p:cNvGrpSpPr/>
          <p:nvPr/>
        </p:nvGrpSpPr>
        <p:grpSpPr>
          <a:xfrm>
            <a:off x="7010400" y="5718175"/>
            <a:ext cx="1108075" cy="992188"/>
            <a:chOff x="3600" y="3168"/>
            <a:chExt cx="912" cy="816"/>
          </a:xfrm>
        </p:grpSpPr>
        <p:sp>
          <p:nvSpPr>
            <p:cNvPr id="3243" name="AutoShape 17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4" name="AutoShape 17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5" name="AutoShape 17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6" name="AutoShape 17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7" name="AutoShape 17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48" name="Group 177"/>
          <p:cNvGrpSpPr/>
          <p:nvPr/>
        </p:nvGrpSpPr>
        <p:grpSpPr>
          <a:xfrm>
            <a:off x="7359650" y="6069013"/>
            <a:ext cx="1108075" cy="990600"/>
            <a:chOff x="3600" y="3168"/>
            <a:chExt cx="912" cy="816"/>
          </a:xfrm>
        </p:grpSpPr>
        <p:sp>
          <p:nvSpPr>
            <p:cNvPr id="3249" name="AutoShape 17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0" name="AutoShape 17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1" name="AutoShape 18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2" name="AutoShape 18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3" name="AutoShape 18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54" name="Group 183"/>
          <p:cNvGrpSpPr/>
          <p:nvPr/>
        </p:nvGrpSpPr>
        <p:grpSpPr>
          <a:xfrm>
            <a:off x="7243763" y="6069013"/>
            <a:ext cx="1106487" cy="990600"/>
            <a:chOff x="3600" y="3168"/>
            <a:chExt cx="912" cy="816"/>
          </a:xfrm>
        </p:grpSpPr>
        <p:sp>
          <p:nvSpPr>
            <p:cNvPr id="3255" name="AutoShape 18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6" name="AutoShape 18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7" name="AutoShape 18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8" name="AutoShape 18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9" name="AutoShape 18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0" name="Group 189"/>
          <p:cNvGrpSpPr/>
          <p:nvPr/>
        </p:nvGrpSpPr>
        <p:grpSpPr>
          <a:xfrm>
            <a:off x="6777038" y="6069013"/>
            <a:ext cx="1108075" cy="990600"/>
            <a:chOff x="3600" y="3168"/>
            <a:chExt cx="912" cy="816"/>
          </a:xfrm>
        </p:grpSpPr>
        <p:sp>
          <p:nvSpPr>
            <p:cNvPr id="3261" name="AutoShape 19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2" name="AutoShape 19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3" name="AutoShape 19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4" name="AutoShape 19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5" name="AutoShape 19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6" name="Group 195"/>
          <p:cNvGrpSpPr/>
          <p:nvPr/>
        </p:nvGrpSpPr>
        <p:grpSpPr>
          <a:xfrm>
            <a:off x="6130925" y="5776913"/>
            <a:ext cx="1108075" cy="990600"/>
            <a:chOff x="3600" y="3168"/>
            <a:chExt cx="912" cy="816"/>
          </a:xfrm>
        </p:grpSpPr>
        <p:sp>
          <p:nvSpPr>
            <p:cNvPr id="3267" name="AutoShape 19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8" name="AutoShape 19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9" name="AutoShape 19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0" name="AutoShape 19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1" name="AutoShape 20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2" name="Group 201"/>
          <p:cNvGrpSpPr/>
          <p:nvPr/>
        </p:nvGrpSpPr>
        <p:grpSpPr>
          <a:xfrm>
            <a:off x="6369050" y="6184900"/>
            <a:ext cx="1108075" cy="990600"/>
            <a:chOff x="3600" y="3168"/>
            <a:chExt cx="912" cy="816"/>
          </a:xfrm>
        </p:grpSpPr>
        <p:sp>
          <p:nvSpPr>
            <p:cNvPr id="3273" name="AutoShape 20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4" name="AutoShape 20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5" name="AutoShape 20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6" name="AutoShape 20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7" name="AutoShape 20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8" name="Group 207"/>
          <p:cNvGrpSpPr/>
          <p:nvPr/>
        </p:nvGrpSpPr>
        <p:grpSpPr>
          <a:xfrm>
            <a:off x="6019800" y="6477000"/>
            <a:ext cx="1106488" cy="990600"/>
            <a:chOff x="3600" y="3168"/>
            <a:chExt cx="912" cy="816"/>
          </a:xfrm>
        </p:grpSpPr>
        <p:sp>
          <p:nvSpPr>
            <p:cNvPr id="3279" name="AutoShape 20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0" name="AutoShape 20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1" name="AutoShape 21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2" name="AutoShape 21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3" name="AutoShape 21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84" name="Group 213"/>
          <p:cNvGrpSpPr/>
          <p:nvPr/>
        </p:nvGrpSpPr>
        <p:grpSpPr>
          <a:xfrm>
            <a:off x="7651750" y="5892800"/>
            <a:ext cx="1106488" cy="992188"/>
            <a:chOff x="3600" y="3168"/>
            <a:chExt cx="912" cy="816"/>
          </a:xfrm>
        </p:grpSpPr>
        <p:sp>
          <p:nvSpPr>
            <p:cNvPr id="3285" name="AutoShape 21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6" name="AutoShape 21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7" name="AutoShape 21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8" name="AutoShape 21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9" name="AutoShape 21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0" name="Group 219"/>
          <p:cNvGrpSpPr/>
          <p:nvPr/>
        </p:nvGrpSpPr>
        <p:grpSpPr>
          <a:xfrm>
            <a:off x="6189663" y="5892800"/>
            <a:ext cx="523875" cy="933450"/>
            <a:chOff x="3216" y="2208"/>
            <a:chExt cx="432" cy="768"/>
          </a:xfrm>
        </p:grpSpPr>
        <p:sp>
          <p:nvSpPr>
            <p:cNvPr id="3291" name="AutoShape 22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2" name="AutoShape 22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3" name="Group 222"/>
          <p:cNvGrpSpPr/>
          <p:nvPr/>
        </p:nvGrpSpPr>
        <p:grpSpPr>
          <a:xfrm>
            <a:off x="7418388" y="6243638"/>
            <a:ext cx="1108075" cy="990600"/>
            <a:chOff x="3600" y="3168"/>
            <a:chExt cx="912" cy="816"/>
          </a:xfrm>
        </p:grpSpPr>
        <p:sp>
          <p:nvSpPr>
            <p:cNvPr id="3294" name="AutoShape 22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5" name="AutoShape 22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6" name="AutoShape 22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7" name="AutoShape 22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8" name="AutoShape 22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9" name="Group 228"/>
          <p:cNvGrpSpPr/>
          <p:nvPr/>
        </p:nvGrpSpPr>
        <p:grpSpPr>
          <a:xfrm>
            <a:off x="7996238" y="6010275"/>
            <a:ext cx="1108075" cy="990600"/>
            <a:chOff x="3600" y="3168"/>
            <a:chExt cx="912" cy="816"/>
          </a:xfrm>
        </p:grpSpPr>
        <p:sp>
          <p:nvSpPr>
            <p:cNvPr id="3300" name="AutoShape 22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1" name="AutoShape 23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2" name="AutoShape 23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3" name="AutoShape 23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4" name="AutoShape 23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05" name="Group 234"/>
          <p:cNvGrpSpPr/>
          <p:nvPr/>
        </p:nvGrpSpPr>
        <p:grpSpPr>
          <a:xfrm>
            <a:off x="8113713" y="6126163"/>
            <a:ext cx="1106487" cy="992187"/>
            <a:chOff x="3600" y="3168"/>
            <a:chExt cx="912" cy="816"/>
          </a:xfrm>
        </p:grpSpPr>
        <p:sp>
          <p:nvSpPr>
            <p:cNvPr id="3306" name="AutoShape 23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7" name="AutoShape 23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8" name="AutoShape 23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9" name="AutoShape 23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0" name="AutoShape 23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1" name="Group 240"/>
          <p:cNvGrpSpPr/>
          <p:nvPr/>
        </p:nvGrpSpPr>
        <p:grpSpPr>
          <a:xfrm>
            <a:off x="7821613" y="6243638"/>
            <a:ext cx="1106487" cy="990600"/>
            <a:chOff x="3600" y="3168"/>
            <a:chExt cx="912" cy="816"/>
          </a:xfrm>
        </p:grpSpPr>
        <p:sp>
          <p:nvSpPr>
            <p:cNvPr id="3312" name="AutoShape 24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3" name="AutoShape 24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4" name="AutoShape 24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5" name="AutoShape 24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6" name="AutoShape 24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7" name="Group 246"/>
          <p:cNvGrpSpPr/>
          <p:nvPr/>
        </p:nvGrpSpPr>
        <p:grpSpPr>
          <a:xfrm rot="-3162779">
            <a:off x="7000875" y="6354763"/>
            <a:ext cx="523875" cy="931862"/>
            <a:chOff x="3216" y="2208"/>
            <a:chExt cx="432" cy="768"/>
          </a:xfrm>
        </p:grpSpPr>
        <p:sp>
          <p:nvSpPr>
            <p:cNvPr id="3318" name="AutoShape 247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9" name="AutoShape 248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0" name="Group 249"/>
          <p:cNvGrpSpPr/>
          <p:nvPr/>
        </p:nvGrpSpPr>
        <p:grpSpPr>
          <a:xfrm>
            <a:off x="7588250" y="5835650"/>
            <a:ext cx="525463" cy="931863"/>
            <a:chOff x="3216" y="2208"/>
            <a:chExt cx="432" cy="768"/>
          </a:xfrm>
        </p:grpSpPr>
        <p:sp>
          <p:nvSpPr>
            <p:cNvPr id="3321" name="AutoShape 25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2" name="AutoShape 25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3" name="Group 252"/>
          <p:cNvGrpSpPr/>
          <p:nvPr/>
        </p:nvGrpSpPr>
        <p:grpSpPr>
          <a:xfrm>
            <a:off x="8458200" y="4495800"/>
            <a:ext cx="592138" cy="1447800"/>
            <a:chOff x="3088" y="2400"/>
            <a:chExt cx="373" cy="912"/>
          </a:xfrm>
        </p:grpSpPr>
        <p:sp>
          <p:nvSpPr>
            <p:cNvPr id="3324" name="AutoShape 253"/>
            <p:cNvSpPr/>
            <p:nvPr/>
          </p:nvSpPr>
          <p:spPr>
            <a:xfrm rot="-4115565" flipH="1">
              <a:off x="3142" y="2922"/>
              <a:ext cx="116" cy="22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5" name="AutoShape 254"/>
            <p:cNvSpPr/>
            <p:nvPr/>
          </p:nvSpPr>
          <p:spPr>
            <a:xfrm rot="3716493">
              <a:off x="3324" y="2839"/>
              <a:ext cx="166" cy="10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6" name="AutoShape 255"/>
            <p:cNvSpPr/>
            <p:nvPr/>
          </p:nvSpPr>
          <p:spPr>
            <a:xfrm rot="-2074187" flipH="1">
              <a:off x="3138" y="2700"/>
              <a:ext cx="144" cy="19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5151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7" name="AutoShape 256"/>
            <p:cNvSpPr/>
            <p:nvPr/>
          </p:nvSpPr>
          <p:spPr>
            <a:xfrm>
              <a:off x="3120" y="2400"/>
              <a:ext cx="336" cy="912"/>
            </a:xfrm>
            <a:prstGeom prst="flowChartExtract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4591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8" name="Line 257"/>
            <p:cNvSpPr/>
            <p:nvPr/>
          </p:nvSpPr>
          <p:spPr>
            <a:xfrm flipV="1">
              <a:off x="3168" y="2880"/>
              <a:ext cx="192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9" name="Line 258"/>
            <p:cNvSpPr/>
            <p:nvPr/>
          </p:nvSpPr>
          <p:spPr>
            <a:xfrm flipH="1" flipV="1">
              <a:off x="3216" y="288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0" name="Line 259"/>
            <p:cNvSpPr/>
            <p:nvPr/>
          </p:nvSpPr>
          <p:spPr>
            <a:xfrm flipV="1">
              <a:off x="3216" y="2736"/>
              <a:ext cx="144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1" name="Line 260"/>
            <p:cNvSpPr/>
            <p:nvPr/>
          </p:nvSpPr>
          <p:spPr>
            <a:xfrm>
              <a:off x="3264" y="264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32" name="Group 261"/>
          <p:cNvGrpSpPr/>
          <p:nvPr/>
        </p:nvGrpSpPr>
        <p:grpSpPr>
          <a:xfrm rot="506723">
            <a:off x="8763000" y="5576888"/>
            <a:ext cx="300038" cy="885825"/>
            <a:chOff x="3744" y="1920"/>
            <a:chExt cx="247" cy="730"/>
          </a:xfrm>
        </p:grpSpPr>
        <p:sp>
          <p:nvSpPr>
            <p:cNvPr id="3333" name="Oval 2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4" name="Oval 2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5" name="Oval 2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36" name="AutoShape 265"/>
          <p:cNvSpPr/>
          <p:nvPr/>
        </p:nvSpPr>
        <p:spPr>
          <a:xfrm rot="64813" flipH="1">
            <a:off x="6432550" y="5808663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337" name="Group 266"/>
          <p:cNvGrpSpPr/>
          <p:nvPr/>
        </p:nvGrpSpPr>
        <p:grpSpPr>
          <a:xfrm>
            <a:off x="7131050" y="5226050"/>
            <a:ext cx="1108075" cy="992188"/>
            <a:chOff x="3600" y="3168"/>
            <a:chExt cx="912" cy="816"/>
          </a:xfrm>
        </p:grpSpPr>
        <p:sp>
          <p:nvSpPr>
            <p:cNvPr id="3338" name="AutoShape 26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9" name="AutoShape 26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0" name="AutoShape 26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1" name="AutoShape 27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2" name="AutoShape 27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3" name="Group 272"/>
          <p:cNvGrpSpPr/>
          <p:nvPr/>
        </p:nvGrpSpPr>
        <p:grpSpPr>
          <a:xfrm>
            <a:off x="7480300" y="5576888"/>
            <a:ext cx="1108075" cy="990600"/>
            <a:chOff x="3600" y="3168"/>
            <a:chExt cx="912" cy="816"/>
          </a:xfrm>
        </p:grpSpPr>
        <p:sp>
          <p:nvSpPr>
            <p:cNvPr id="3344" name="AutoShape 27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5" name="AutoShape 27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6" name="AutoShape 27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7" name="AutoShape 27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8" name="AutoShape 27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9" name="Group 278"/>
          <p:cNvGrpSpPr/>
          <p:nvPr/>
        </p:nvGrpSpPr>
        <p:grpSpPr>
          <a:xfrm>
            <a:off x="7364413" y="5576888"/>
            <a:ext cx="1106487" cy="990600"/>
            <a:chOff x="3600" y="3168"/>
            <a:chExt cx="912" cy="816"/>
          </a:xfrm>
        </p:grpSpPr>
        <p:sp>
          <p:nvSpPr>
            <p:cNvPr id="3350" name="AutoShape 27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1" name="AutoShape 28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2" name="AutoShape 28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3" name="AutoShape 28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4" name="AutoShape 28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55" name="Group 284"/>
          <p:cNvGrpSpPr/>
          <p:nvPr/>
        </p:nvGrpSpPr>
        <p:grpSpPr>
          <a:xfrm>
            <a:off x="6897688" y="5576888"/>
            <a:ext cx="1108075" cy="990600"/>
            <a:chOff x="3600" y="3168"/>
            <a:chExt cx="912" cy="816"/>
          </a:xfrm>
        </p:grpSpPr>
        <p:sp>
          <p:nvSpPr>
            <p:cNvPr id="3356" name="AutoShape 2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7" name="AutoShape 2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8" name="AutoShape 2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9" name="AutoShape 2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0" name="AutoShape 2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1" name="Group 290"/>
          <p:cNvGrpSpPr/>
          <p:nvPr/>
        </p:nvGrpSpPr>
        <p:grpSpPr>
          <a:xfrm>
            <a:off x="6251575" y="5284788"/>
            <a:ext cx="1108075" cy="990600"/>
            <a:chOff x="3600" y="3168"/>
            <a:chExt cx="912" cy="816"/>
          </a:xfrm>
        </p:grpSpPr>
        <p:sp>
          <p:nvSpPr>
            <p:cNvPr id="3362" name="AutoShape 2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3" name="AutoShape 2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4" name="AutoShape 2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5" name="AutoShape 2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6" name="AutoShape 2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7" name="Group 296"/>
          <p:cNvGrpSpPr/>
          <p:nvPr/>
        </p:nvGrpSpPr>
        <p:grpSpPr>
          <a:xfrm>
            <a:off x="6489700" y="5692775"/>
            <a:ext cx="1108075" cy="990600"/>
            <a:chOff x="3600" y="3168"/>
            <a:chExt cx="912" cy="816"/>
          </a:xfrm>
        </p:grpSpPr>
        <p:sp>
          <p:nvSpPr>
            <p:cNvPr id="3368" name="AutoShape 2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9" name="AutoShape 2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0" name="AutoShape 2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1" name="AutoShape 3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2" name="AutoShape 3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3" name="Group 302"/>
          <p:cNvGrpSpPr/>
          <p:nvPr/>
        </p:nvGrpSpPr>
        <p:grpSpPr>
          <a:xfrm>
            <a:off x="6140450" y="5984875"/>
            <a:ext cx="1106488" cy="990600"/>
            <a:chOff x="3600" y="3168"/>
            <a:chExt cx="912" cy="816"/>
          </a:xfrm>
        </p:grpSpPr>
        <p:sp>
          <p:nvSpPr>
            <p:cNvPr id="3374" name="AutoShape 3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5" name="AutoShape 3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6" name="AutoShape 3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7" name="AutoShape 3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8" name="AutoShape 3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9" name="Group 308"/>
          <p:cNvGrpSpPr/>
          <p:nvPr/>
        </p:nvGrpSpPr>
        <p:grpSpPr>
          <a:xfrm>
            <a:off x="7772400" y="5400675"/>
            <a:ext cx="1106488" cy="992188"/>
            <a:chOff x="3600" y="3168"/>
            <a:chExt cx="912" cy="816"/>
          </a:xfrm>
        </p:grpSpPr>
        <p:sp>
          <p:nvSpPr>
            <p:cNvPr id="3380" name="AutoShape 3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1" name="AutoShape 3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2" name="AutoShape 3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3" name="AutoShape 3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4" name="AutoShape 3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5" name="Group 314"/>
          <p:cNvGrpSpPr/>
          <p:nvPr/>
        </p:nvGrpSpPr>
        <p:grpSpPr>
          <a:xfrm>
            <a:off x="6310313" y="5400675"/>
            <a:ext cx="523875" cy="933450"/>
            <a:chOff x="3216" y="2208"/>
            <a:chExt cx="432" cy="768"/>
          </a:xfrm>
        </p:grpSpPr>
        <p:sp>
          <p:nvSpPr>
            <p:cNvPr id="3386" name="AutoShape 315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7" name="AutoShape 316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8" name="Group 317"/>
          <p:cNvGrpSpPr/>
          <p:nvPr/>
        </p:nvGrpSpPr>
        <p:grpSpPr>
          <a:xfrm>
            <a:off x="7539038" y="5751513"/>
            <a:ext cx="1108075" cy="990600"/>
            <a:chOff x="3600" y="3168"/>
            <a:chExt cx="912" cy="816"/>
          </a:xfrm>
        </p:grpSpPr>
        <p:sp>
          <p:nvSpPr>
            <p:cNvPr id="3389" name="AutoShape 31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0" name="AutoShape 31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1" name="AutoShape 32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2" name="AutoShape 32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3" name="AutoShape 32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94" name="Group 323"/>
          <p:cNvGrpSpPr/>
          <p:nvPr/>
        </p:nvGrpSpPr>
        <p:grpSpPr>
          <a:xfrm>
            <a:off x="8116888" y="5518150"/>
            <a:ext cx="1108075" cy="990600"/>
            <a:chOff x="3600" y="3168"/>
            <a:chExt cx="912" cy="816"/>
          </a:xfrm>
        </p:grpSpPr>
        <p:sp>
          <p:nvSpPr>
            <p:cNvPr id="3395" name="AutoShape 32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6" name="AutoShape 32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7" name="AutoShape 32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8" name="AutoShape 32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9" name="AutoShape 32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0" name="Group 329"/>
          <p:cNvGrpSpPr/>
          <p:nvPr/>
        </p:nvGrpSpPr>
        <p:grpSpPr>
          <a:xfrm>
            <a:off x="7942263" y="5751513"/>
            <a:ext cx="1106487" cy="990600"/>
            <a:chOff x="3600" y="3168"/>
            <a:chExt cx="912" cy="816"/>
          </a:xfrm>
        </p:grpSpPr>
        <p:sp>
          <p:nvSpPr>
            <p:cNvPr id="3401" name="AutoShape 33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2" name="AutoShape 33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3" name="AutoShape 33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4" name="AutoShape 33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5" name="AutoShape 33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6" name="Group 335"/>
          <p:cNvGrpSpPr/>
          <p:nvPr/>
        </p:nvGrpSpPr>
        <p:grpSpPr>
          <a:xfrm rot="-3162779">
            <a:off x="7121525" y="5862638"/>
            <a:ext cx="523875" cy="931862"/>
            <a:chOff x="3216" y="2208"/>
            <a:chExt cx="432" cy="768"/>
          </a:xfrm>
        </p:grpSpPr>
        <p:sp>
          <p:nvSpPr>
            <p:cNvPr id="3407" name="AutoShape 33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8" name="AutoShape 33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9" name="Group 338"/>
          <p:cNvGrpSpPr/>
          <p:nvPr/>
        </p:nvGrpSpPr>
        <p:grpSpPr>
          <a:xfrm>
            <a:off x="7708900" y="5343525"/>
            <a:ext cx="525463" cy="931863"/>
            <a:chOff x="3216" y="2208"/>
            <a:chExt cx="432" cy="768"/>
          </a:xfrm>
        </p:grpSpPr>
        <p:sp>
          <p:nvSpPr>
            <p:cNvPr id="3410" name="AutoShape 33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1" name="AutoShape 34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12" name="Group 341"/>
          <p:cNvGrpSpPr/>
          <p:nvPr/>
        </p:nvGrpSpPr>
        <p:grpSpPr>
          <a:xfrm rot="506723">
            <a:off x="7239000" y="6042025"/>
            <a:ext cx="300038" cy="885825"/>
            <a:chOff x="3744" y="1920"/>
            <a:chExt cx="247" cy="730"/>
          </a:xfrm>
        </p:grpSpPr>
        <p:sp>
          <p:nvSpPr>
            <p:cNvPr id="3413" name="Oval 34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4" name="Oval 34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5" name="Oval 34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16" name="AutoShape 345"/>
          <p:cNvSpPr/>
          <p:nvPr/>
        </p:nvSpPr>
        <p:spPr>
          <a:xfrm rot="64813" flipH="1">
            <a:off x="4908550" y="627380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17" name="Group 346"/>
          <p:cNvGrpSpPr/>
          <p:nvPr/>
        </p:nvGrpSpPr>
        <p:grpSpPr>
          <a:xfrm>
            <a:off x="5607050" y="5691188"/>
            <a:ext cx="1108075" cy="992187"/>
            <a:chOff x="3600" y="3168"/>
            <a:chExt cx="912" cy="816"/>
          </a:xfrm>
        </p:grpSpPr>
        <p:sp>
          <p:nvSpPr>
            <p:cNvPr id="3418" name="AutoShape 34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9" name="AutoShape 34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0" name="AutoShape 34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1" name="AutoShape 35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2" name="AutoShape 35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3" name="Group 352"/>
          <p:cNvGrpSpPr/>
          <p:nvPr/>
        </p:nvGrpSpPr>
        <p:grpSpPr>
          <a:xfrm>
            <a:off x="5956300" y="6042025"/>
            <a:ext cx="1108075" cy="990600"/>
            <a:chOff x="3600" y="3168"/>
            <a:chExt cx="912" cy="816"/>
          </a:xfrm>
        </p:grpSpPr>
        <p:sp>
          <p:nvSpPr>
            <p:cNvPr id="3424" name="AutoShape 35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5" name="AutoShape 35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6" name="AutoShape 35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7" name="AutoShape 35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8" name="AutoShape 35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9" name="Group 358"/>
          <p:cNvGrpSpPr/>
          <p:nvPr/>
        </p:nvGrpSpPr>
        <p:grpSpPr>
          <a:xfrm>
            <a:off x="5840413" y="6042025"/>
            <a:ext cx="1106487" cy="990600"/>
            <a:chOff x="3600" y="3168"/>
            <a:chExt cx="912" cy="816"/>
          </a:xfrm>
        </p:grpSpPr>
        <p:sp>
          <p:nvSpPr>
            <p:cNvPr id="3430" name="AutoShape 35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1" name="AutoShape 36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2" name="AutoShape 36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3" name="AutoShape 36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4" name="AutoShape 36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35" name="Group 364"/>
          <p:cNvGrpSpPr/>
          <p:nvPr/>
        </p:nvGrpSpPr>
        <p:grpSpPr>
          <a:xfrm>
            <a:off x="5373688" y="6042025"/>
            <a:ext cx="1108075" cy="990600"/>
            <a:chOff x="3600" y="3168"/>
            <a:chExt cx="912" cy="816"/>
          </a:xfrm>
        </p:grpSpPr>
        <p:sp>
          <p:nvSpPr>
            <p:cNvPr id="3436" name="AutoShape 36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7" name="AutoShape 36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8" name="AutoShape 36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9" name="AutoShape 36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0" name="AutoShape 36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1" name="Group 370"/>
          <p:cNvGrpSpPr/>
          <p:nvPr/>
        </p:nvGrpSpPr>
        <p:grpSpPr>
          <a:xfrm>
            <a:off x="4572000" y="5867400"/>
            <a:ext cx="1108075" cy="990600"/>
            <a:chOff x="3600" y="3168"/>
            <a:chExt cx="912" cy="816"/>
          </a:xfrm>
        </p:grpSpPr>
        <p:sp>
          <p:nvSpPr>
            <p:cNvPr id="3442" name="AutoShape 37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3" name="AutoShape 37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4" name="AutoShape 37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5" name="AutoShape 37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6" name="AutoShape 37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7" name="Group 376"/>
          <p:cNvGrpSpPr/>
          <p:nvPr/>
        </p:nvGrpSpPr>
        <p:grpSpPr>
          <a:xfrm>
            <a:off x="4965700" y="6157913"/>
            <a:ext cx="1108075" cy="990600"/>
            <a:chOff x="3600" y="3168"/>
            <a:chExt cx="912" cy="816"/>
          </a:xfrm>
        </p:grpSpPr>
        <p:sp>
          <p:nvSpPr>
            <p:cNvPr id="3448" name="AutoShape 37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9" name="AutoShape 37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0" name="AutoShape 37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1" name="AutoShape 38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2" name="AutoShape 38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3" name="Group 382"/>
          <p:cNvGrpSpPr/>
          <p:nvPr/>
        </p:nvGrpSpPr>
        <p:grpSpPr>
          <a:xfrm>
            <a:off x="6248400" y="5865813"/>
            <a:ext cx="1106488" cy="992187"/>
            <a:chOff x="3600" y="3168"/>
            <a:chExt cx="912" cy="816"/>
          </a:xfrm>
        </p:grpSpPr>
        <p:sp>
          <p:nvSpPr>
            <p:cNvPr id="3454" name="AutoShape 38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5" name="AutoShape 38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6" name="AutoShape 38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7" name="AutoShape 38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8" name="AutoShape 38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9" name="Group 388"/>
          <p:cNvGrpSpPr/>
          <p:nvPr/>
        </p:nvGrpSpPr>
        <p:grpSpPr>
          <a:xfrm>
            <a:off x="4786313" y="5865813"/>
            <a:ext cx="523875" cy="933450"/>
            <a:chOff x="3216" y="2208"/>
            <a:chExt cx="432" cy="768"/>
          </a:xfrm>
        </p:grpSpPr>
        <p:sp>
          <p:nvSpPr>
            <p:cNvPr id="3460" name="AutoShape 38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1" name="AutoShape 39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2" name="Group 391"/>
          <p:cNvGrpSpPr/>
          <p:nvPr/>
        </p:nvGrpSpPr>
        <p:grpSpPr>
          <a:xfrm>
            <a:off x="6015038" y="6216650"/>
            <a:ext cx="1108075" cy="990600"/>
            <a:chOff x="3600" y="3168"/>
            <a:chExt cx="912" cy="816"/>
          </a:xfrm>
        </p:grpSpPr>
        <p:sp>
          <p:nvSpPr>
            <p:cNvPr id="3463" name="AutoShape 39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4" name="AutoShape 39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5" name="AutoShape 39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6" name="AutoShape 39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7" name="AutoShape 39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8" name="Group 397"/>
          <p:cNvGrpSpPr/>
          <p:nvPr/>
        </p:nvGrpSpPr>
        <p:grpSpPr>
          <a:xfrm>
            <a:off x="6592888" y="5983288"/>
            <a:ext cx="1108075" cy="990600"/>
            <a:chOff x="3600" y="3168"/>
            <a:chExt cx="912" cy="816"/>
          </a:xfrm>
        </p:grpSpPr>
        <p:sp>
          <p:nvSpPr>
            <p:cNvPr id="3469" name="AutoShape 39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0" name="AutoShape 39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1" name="AutoShape 40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2" name="AutoShape 40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3" name="AutoShape 40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74" name="Group 403"/>
          <p:cNvGrpSpPr/>
          <p:nvPr/>
        </p:nvGrpSpPr>
        <p:grpSpPr>
          <a:xfrm>
            <a:off x="6710363" y="6099175"/>
            <a:ext cx="1106487" cy="992188"/>
            <a:chOff x="3600" y="3168"/>
            <a:chExt cx="912" cy="816"/>
          </a:xfrm>
        </p:grpSpPr>
        <p:sp>
          <p:nvSpPr>
            <p:cNvPr id="3475" name="AutoShape 40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6" name="AutoShape 40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7" name="AutoShape 40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8" name="AutoShape 40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9" name="AutoShape 40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0" name="Group 409"/>
          <p:cNvGrpSpPr/>
          <p:nvPr/>
        </p:nvGrpSpPr>
        <p:grpSpPr>
          <a:xfrm>
            <a:off x="6418263" y="6216650"/>
            <a:ext cx="1106487" cy="990600"/>
            <a:chOff x="3600" y="3168"/>
            <a:chExt cx="912" cy="816"/>
          </a:xfrm>
        </p:grpSpPr>
        <p:sp>
          <p:nvSpPr>
            <p:cNvPr id="3481" name="AutoShape 41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2" name="AutoShape 41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3" name="AutoShape 41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4" name="AutoShape 41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5" name="AutoShape 41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6" name="Group 415"/>
          <p:cNvGrpSpPr/>
          <p:nvPr/>
        </p:nvGrpSpPr>
        <p:grpSpPr>
          <a:xfrm rot="-3162779">
            <a:off x="5602288" y="6332538"/>
            <a:ext cx="523875" cy="930275"/>
            <a:chOff x="3216" y="2208"/>
            <a:chExt cx="432" cy="768"/>
          </a:xfrm>
        </p:grpSpPr>
        <p:sp>
          <p:nvSpPr>
            <p:cNvPr id="3487" name="AutoShape 41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8" name="AutoShape 41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9" name="Group 418"/>
          <p:cNvGrpSpPr/>
          <p:nvPr/>
        </p:nvGrpSpPr>
        <p:grpSpPr>
          <a:xfrm>
            <a:off x="6184900" y="5808663"/>
            <a:ext cx="525463" cy="931862"/>
            <a:chOff x="3216" y="2208"/>
            <a:chExt cx="432" cy="768"/>
          </a:xfrm>
        </p:grpSpPr>
        <p:sp>
          <p:nvSpPr>
            <p:cNvPr id="3490" name="AutoShape 41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1" name="AutoShape 42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92" name="Group 422"/>
          <p:cNvGrpSpPr/>
          <p:nvPr/>
        </p:nvGrpSpPr>
        <p:grpSpPr>
          <a:xfrm>
            <a:off x="2119313" y="5634038"/>
            <a:ext cx="2819400" cy="469900"/>
            <a:chOff x="193" y="2064"/>
            <a:chExt cx="2543" cy="576"/>
          </a:xfrm>
        </p:grpSpPr>
        <p:sp>
          <p:nvSpPr>
            <p:cNvPr id="3493" name="AutoShape 423"/>
            <p:cNvSpPr/>
            <p:nvPr/>
          </p:nvSpPr>
          <p:spPr>
            <a:xfrm>
              <a:off x="768" y="2064"/>
              <a:ext cx="1392" cy="432"/>
            </a:xfrm>
            <a:prstGeom prst="flowChartAlternateProcess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33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4" name="AutoShape 424"/>
            <p:cNvSpPr/>
            <p:nvPr/>
          </p:nvSpPr>
          <p:spPr>
            <a:xfrm rot="5274706" flipH="1" flipV="1">
              <a:off x="1245" y="1149"/>
              <a:ext cx="432" cy="2543"/>
            </a:xfrm>
            <a:prstGeom prst="moon">
              <a:avLst>
                <a:gd name="adj" fmla="val 47009"/>
              </a:avLst>
            </a:prstGeom>
            <a:gradFill rotWithShape="1">
              <a:gsLst>
                <a:gs pos="0">
                  <a:srgbClr val="341A00"/>
                </a:gs>
                <a:gs pos="50000">
                  <a:srgbClr val="CC6600"/>
                </a:gs>
                <a:gs pos="100000">
                  <a:srgbClr val="341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95" name="AutoShape 426"/>
          <p:cNvSpPr/>
          <p:nvPr/>
        </p:nvSpPr>
        <p:spPr>
          <a:xfrm>
            <a:off x="1622425" y="699135"/>
            <a:ext cx="1905000" cy="381000"/>
          </a:xfrm>
          <a:prstGeom prst="cloudCallout">
            <a:avLst>
              <a:gd name="adj1" fmla="val -58167"/>
              <a:gd name="adj2" fmla="val -5833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96" name="Group 427"/>
          <p:cNvGrpSpPr/>
          <p:nvPr/>
        </p:nvGrpSpPr>
        <p:grpSpPr>
          <a:xfrm rot="-580045">
            <a:off x="6324600" y="76200"/>
            <a:ext cx="468313" cy="1371600"/>
            <a:chOff x="4560" y="1680"/>
            <a:chExt cx="247" cy="1073"/>
          </a:xfrm>
        </p:grpSpPr>
        <p:sp>
          <p:nvSpPr>
            <p:cNvPr id="3497" name="Oval 42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8" name="Oval 42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9" name="Oval 43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0" name="Oval 43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1" name="Oval 43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02" name="Group 433"/>
          <p:cNvGrpSpPr/>
          <p:nvPr/>
        </p:nvGrpSpPr>
        <p:grpSpPr>
          <a:xfrm rot="960853">
            <a:off x="6324600" y="304800"/>
            <a:ext cx="392113" cy="1703388"/>
            <a:chOff x="4560" y="1680"/>
            <a:chExt cx="247" cy="1073"/>
          </a:xfrm>
        </p:grpSpPr>
        <p:sp>
          <p:nvSpPr>
            <p:cNvPr id="3503" name="Oval 43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4" name="Oval 43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5" name="Oval 43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6" name="Oval 43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7" name="Oval 43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08" name="Rectangle 439"/>
          <p:cNvSpPr/>
          <p:nvPr/>
        </p:nvSpPr>
        <p:spPr>
          <a:xfrm rot="-1502721">
            <a:off x="7615238" y="287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509" name="Group 440"/>
          <p:cNvGrpSpPr/>
          <p:nvPr/>
        </p:nvGrpSpPr>
        <p:grpSpPr>
          <a:xfrm rot="675060">
            <a:off x="8001000" y="0"/>
            <a:ext cx="392113" cy="1158875"/>
            <a:chOff x="3744" y="1920"/>
            <a:chExt cx="247" cy="730"/>
          </a:xfrm>
        </p:grpSpPr>
        <p:sp>
          <p:nvSpPr>
            <p:cNvPr id="3510" name="Oval 44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1" name="Oval 44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2" name="Oval 44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3" name="Group 444"/>
          <p:cNvGrpSpPr/>
          <p:nvPr/>
        </p:nvGrpSpPr>
        <p:grpSpPr>
          <a:xfrm rot="2248032">
            <a:off x="4572000" y="-152400"/>
            <a:ext cx="392113" cy="1703388"/>
            <a:chOff x="4560" y="1680"/>
            <a:chExt cx="247" cy="1073"/>
          </a:xfrm>
        </p:grpSpPr>
        <p:sp>
          <p:nvSpPr>
            <p:cNvPr id="3514" name="Oval 445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5" name="Oval 446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6" name="Oval 447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7" name="Oval 448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8" name="Oval 449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9" name="Group 450"/>
          <p:cNvGrpSpPr/>
          <p:nvPr/>
        </p:nvGrpSpPr>
        <p:grpSpPr>
          <a:xfrm rot="-1099650">
            <a:off x="5181600" y="304800"/>
            <a:ext cx="392113" cy="1158875"/>
            <a:chOff x="3744" y="1920"/>
            <a:chExt cx="247" cy="730"/>
          </a:xfrm>
        </p:grpSpPr>
        <p:sp>
          <p:nvSpPr>
            <p:cNvPr id="3520" name="Oval 45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1" name="Oval 45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2" name="Oval 45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3" name="Group 454"/>
          <p:cNvGrpSpPr/>
          <p:nvPr/>
        </p:nvGrpSpPr>
        <p:grpSpPr>
          <a:xfrm rot="183844">
            <a:off x="9220200" y="0"/>
            <a:ext cx="379413" cy="1219200"/>
            <a:chOff x="2209" y="1296"/>
            <a:chExt cx="239" cy="1008"/>
          </a:xfrm>
        </p:grpSpPr>
        <p:sp>
          <p:nvSpPr>
            <p:cNvPr id="3524" name="Oval 455"/>
            <p:cNvSpPr/>
            <p:nvPr/>
          </p:nvSpPr>
          <p:spPr>
            <a:xfrm rot="1993045">
              <a:off x="2209" y="1488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5" name="Oval 456"/>
            <p:cNvSpPr/>
            <p:nvPr/>
          </p:nvSpPr>
          <p:spPr>
            <a:xfrm rot="10151060">
              <a:off x="2393" y="1296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6" name="Oval 457"/>
            <p:cNvSpPr/>
            <p:nvPr/>
          </p:nvSpPr>
          <p:spPr>
            <a:xfrm rot="-10049780">
              <a:off x="2249" y="1296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7" name="Oval 458"/>
            <p:cNvSpPr/>
            <p:nvPr/>
          </p:nvSpPr>
          <p:spPr>
            <a:xfrm rot="9737503" flipH="1">
              <a:off x="2393" y="1622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8" name="Group 463"/>
          <p:cNvGrpSpPr/>
          <p:nvPr/>
        </p:nvGrpSpPr>
        <p:grpSpPr>
          <a:xfrm rot="960853">
            <a:off x="7010400" y="0"/>
            <a:ext cx="392113" cy="1703388"/>
            <a:chOff x="4560" y="1680"/>
            <a:chExt cx="247" cy="1073"/>
          </a:xfrm>
        </p:grpSpPr>
        <p:sp>
          <p:nvSpPr>
            <p:cNvPr id="3529" name="Oval 46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0" name="Oval 46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1" name="Oval 46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2" name="Oval 46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3" name="Oval 46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34" name="Rectangle 469"/>
          <p:cNvSpPr/>
          <p:nvPr/>
        </p:nvSpPr>
        <p:spPr>
          <a:xfrm rot="-1575851">
            <a:off x="8610600" y="0"/>
            <a:ext cx="2286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35" name="AutoShape 470"/>
          <p:cNvSpPr/>
          <p:nvPr/>
        </p:nvSpPr>
        <p:spPr>
          <a:xfrm>
            <a:off x="609283" y="1224915"/>
            <a:ext cx="2057400" cy="304800"/>
          </a:xfrm>
          <a:prstGeom prst="cloudCallout">
            <a:avLst>
              <a:gd name="adj1" fmla="val 72917"/>
              <a:gd name="adj2" fmla="val -24477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5" name="Oval 471"/>
          <p:cNvSpPr/>
          <p:nvPr/>
        </p:nvSpPr>
        <p:spPr>
          <a:xfrm rot="-5400000">
            <a:off x="2232025" y="554355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6" name="Oval 472"/>
          <p:cNvSpPr/>
          <p:nvPr/>
        </p:nvSpPr>
        <p:spPr>
          <a:xfrm rot="-5400000">
            <a:off x="4152900" y="57531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7" name="Oval 473"/>
          <p:cNvSpPr/>
          <p:nvPr/>
        </p:nvSpPr>
        <p:spPr>
          <a:xfrm rot="-5400000">
            <a:off x="4305300" y="5948363"/>
            <a:ext cx="76200" cy="3048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8" name="Oval 474"/>
          <p:cNvSpPr/>
          <p:nvPr/>
        </p:nvSpPr>
        <p:spPr>
          <a:xfrm rot="-5400000">
            <a:off x="3352800" y="5757863"/>
            <a:ext cx="76200" cy="533400"/>
          </a:xfrm>
          <a:prstGeom prst="ellipse">
            <a:avLst/>
          </a:prstGeom>
          <a:solidFill>
            <a:srgbClr val="663300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9" name="Oval 475"/>
          <p:cNvSpPr/>
          <p:nvPr/>
        </p:nvSpPr>
        <p:spPr>
          <a:xfrm rot="-5400000">
            <a:off x="2536825" y="5605463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0" name="Oval 476"/>
          <p:cNvSpPr/>
          <p:nvPr/>
        </p:nvSpPr>
        <p:spPr>
          <a:xfrm rot="-5400000">
            <a:off x="3619500" y="56642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2" name="Oval 477"/>
          <p:cNvSpPr/>
          <p:nvPr/>
        </p:nvSpPr>
        <p:spPr>
          <a:xfrm flipV="1">
            <a:off x="1981200" y="5976938"/>
            <a:ext cx="2667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3" name="Oval 478"/>
          <p:cNvSpPr/>
          <p:nvPr/>
        </p:nvSpPr>
        <p:spPr>
          <a:xfrm flipV="1">
            <a:off x="3429000" y="6037263"/>
            <a:ext cx="9906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4" name="Oval 479"/>
          <p:cNvSpPr/>
          <p:nvPr/>
        </p:nvSpPr>
        <p:spPr>
          <a:xfrm>
            <a:off x="4572000" y="6016625"/>
            <a:ext cx="381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4" name="Oval 480"/>
          <p:cNvSpPr/>
          <p:nvPr/>
        </p:nvSpPr>
        <p:spPr>
          <a:xfrm flipV="1">
            <a:off x="2895600" y="60515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5" name="Oval 481"/>
          <p:cNvSpPr/>
          <p:nvPr/>
        </p:nvSpPr>
        <p:spPr>
          <a:xfrm flipV="1">
            <a:off x="3352800" y="61150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6" name="Oval 482"/>
          <p:cNvSpPr/>
          <p:nvPr/>
        </p:nvSpPr>
        <p:spPr>
          <a:xfrm flipV="1">
            <a:off x="2438400" y="6124575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7" name="Oval 483"/>
          <p:cNvSpPr/>
          <p:nvPr/>
        </p:nvSpPr>
        <p:spPr>
          <a:xfrm flipV="1">
            <a:off x="2514600" y="6021388"/>
            <a:ext cx="8382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8" name="Oval 484"/>
          <p:cNvSpPr/>
          <p:nvPr/>
        </p:nvSpPr>
        <p:spPr>
          <a:xfrm flipV="1">
            <a:off x="2971800" y="6203950"/>
            <a:ext cx="10668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9" name="Line 485"/>
          <p:cNvSpPr/>
          <p:nvPr/>
        </p:nvSpPr>
        <p:spPr>
          <a:xfrm>
            <a:off x="1447800" y="6580188"/>
            <a:ext cx="381000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1" name="WordArt 487"/>
          <p:cNvSpPr>
            <a:spLocks noTextEdit="1"/>
          </p:cNvSpPr>
          <p:nvPr/>
        </p:nvSpPr>
        <p:spPr>
          <a:xfrm>
            <a:off x="3190875" y="3508375"/>
            <a:ext cx="5091113" cy="1017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normalizeH="1"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Lịch sử 6</a:t>
            </a:r>
            <a:endParaRPr lang="en-US" sz="5400" b="1" normalizeH="1"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52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5" y="97630"/>
            <a:ext cx="1058862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3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1174774" y="94773"/>
            <a:ext cx="868362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4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69102" y="5707356"/>
            <a:ext cx="1228725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5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444805">
            <a:off x="10732190" y="5766272"/>
            <a:ext cx="12287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6" name="Picture 6" descr="IMG1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8" y="538480"/>
            <a:ext cx="1149350" cy="77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76955" y="1507490"/>
            <a:ext cx="4337050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THCS TÂN XUÂN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TỔ: </a:t>
            </a:r>
            <a:r>
              <a:rPr lang="en-US"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KHXH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GVTH: DANH NGỌC OANH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58" name="Group 10"/>
          <p:cNvGrpSpPr/>
          <p:nvPr/>
        </p:nvGrpSpPr>
        <p:grpSpPr>
          <a:xfrm>
            <a:off x="20822" y="-136525"/>
            <a:ext cx="12155303" cy="7025005"/>
            <a:chOff x="-2" y="-7"/>
            <a:chExt cx="5963" cy="4375"/>
          </a:xfrm>
        </p:grpSpPr>
        <p:sp>
          <p:nvSpPr>
            <p:cNvPr id="3559" name="Rectangle 11"/>
            <p:cNvSpPr/>
            <p:nvPr/>
          </p:nvSpPr>
          <p:spPr>
            <a:xfrm>
              <a:off x="5878" y="-7"/>
              <a:ext cx="83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0" name="Rectangle 12"/>
            <p:cNvSpPr/>
            <p:nvPr/>
          </p:nvSpPr>
          <p:spPr>
            <a:xfrm rot="16200000">
              <a:off x="2878" y="-2879"/>
              <a:ext cx="120" cy="587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1" name="Rectangle 13"/>
            <p:cNvSpPr/>
            <p:nvPr/>
          </p:nvSpPr>
          <p:spPr>
            <a:xfrm rot="16200000">
              <a:off x="2903" y="1389"/>
              <a:ext cx="115" cy="583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2" name="Rectangle 14"/>
            <p:cNvSpPr/>
            <p:nvPr/>
          </p:nvSpPr>
          <p:spPr>
            <a:xfrm>
              <a:off x="0" y="-7"/>
              <a:ext cx="88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en-US" altLang="en-US" b="1" dirty="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9556E-7 L -0.01198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4" presetClass="emph" presetSubtype="0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mph" presetSubtype="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mph" presetSubtype="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4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4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4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4" presetClass="emph" presetSubtype="0" grpId="0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4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4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4" presetClass="emph" presetSubtype="0" grpId="0" nodeType="withEffect">
                                  <p:stCondLst>
                                    <p:cond delay="2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5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5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4" presetClass="emph" presetSubtype="0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6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6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0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4" presetClass="emph" presetSubtype="0" grpId="0" nodeType="withEffect">
                                  <p:stCondLst>
                                    <p:cond delay="5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7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7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8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4" presetClass="emph" presetSubtype="0" grpId="0" nodeType="withEffect">
                                  <p:stCondLst>
                                    <p:cond delay="6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8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3000"/>
                                        <p:tgtEl>
                                          <p:spTgt spid="4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55" grpId="0" bldLvl="0" animBg="1"/>
      <p:bldP spid="42456" grpId="0" bldLvl="0" animBg="1"/>
      <p:bldP spid="42457" grpId="0" bldLvl="0" animBg="1"/>
      <p:bldP spid="42458" grpId="0" bldLvl="0" animBg="1"/>
      <p:bldP spid="42459" grpId="0" bldLvl="0" animBg="1"/>
      <p:bldP spid="42460" grpId="0" bldLvl="0" animBg="1"/>
      <p:bldP spid="42464" grpId="0" bldLvl="0" animBg="1"/>
      <p:bldP spid="42465" grpId="0" bldLvl="0" animBg="1"/>
      <p:bldP spid="42466" grpId="0" bldLvl="0" animBg="1"/>
      <p:bldP spid="42467" grpId="0" bldLvl="0" animBg="1"/>
      <p:bldP spid="4246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305" y="434975"/>
            <a:ext cx="10173970" cy="762000"/>
          </a:xfrm>
        </p:spPr>
        <p:txBody>
          <a:bodyPr>
            <a:noAutofit/>
          </a:bodyPr>
          <a:lstStyle/>
          <a:p>
            <a:r>
              <a:rPr lang="en-US" sz="3500" b="1" u="sng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16-BÀI 10: HY LẠP CỔ ĐẠI</a:t>
            </a:r>
            <a:endParaRPr lang="en-US" sz="35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743200" y="76200"/>
            <a:ext cx="6012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130D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 Năm, ngày 28 tháng 10 năm 2021.</a:t>
            </a:r>
            <a:endParaRPr lang="en-US" sz="2800" b="1" dirty="0" smtClean="0">
              <a:solidFill>
                <a:srgbClr val="130DF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12070080" y="1270"/>
            <a:ext cx="121920" cy="6857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6059805" y="-5934075"/>
            <a:ext cx="76200" cy="1194498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 flipH="1">
            <a:off x="5974080" y="763270"/>
            <a:ext cx="127000" cy="12064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0" y="0"/>
            <a:ext cx="125730" cy="672655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sz="1350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5730" y="1196975"/>
            <a:ext cx="630301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nhiên.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/>
        </p:nvSpPr>
        <p:spPr>
          <a:xfrm>
            <a:off x="12070080" y="1270"/>
            <a:ext cx="121920" cy="6857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6059805" y="-5934075"/>
            <a:ext cx="76200" cy="1194498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 flipH="1">
            <a:off x="5974080" y="763270"/>
            <a:ext cx="127000" cy="12064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0" y="0"/>
            <a:ext cx="125730" cy="672655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sz="1350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6690" y="76835"/>
            <a:ext cx="630301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nhiên.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4314" t="23140" r="31328" b="14236"/>
          <a:stretch>
            <a:fillRect/>
          </a:stretch>
        </p:blipFill>
        <p:spPr>
          <a:xfrm>
            <a:off x="125730" y="589280"/>
            <a:ext cx="11923395" cy="6137275"/>
          </a:xfrm>
          <a:prstGeom prst="rect">
            <a:avLst/>
          </a:prstGeom>
        </p:spPr>
      </p:pic>
      <p:sp>
        <p:nvSpPr>
          <p:cNvPr id="1073742850" name="Oval 1073742849"/>
          <p:cNvSpPr/>
          <p:nvPr/>
        </p:nvSpPr>
        <p:spPr>
          <a:xfrm>
            <a:off x="5017770" y="3887470"/>
            <a:ext cx="633730" cy="26924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0715" y="3953510"/>
            <a:ext cx="633730" cy="269240"/>
          </a:xfrm>
          <a:prstGeom prst="ellipse">
            <a:avLst/>
          </a:prstGeom>
          <a:noFill/>
          <a:ln w="28575" cap="flat" cmpd="sng">
            <a:solidFill>
              <a:srgbClr val="2C844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7374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073742850" grpId="0" animBg="1"/>
      <p:bldP spid="1073742850" grpId="1" animBg="1"/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/>
        </p:nvSpPr>
        <p:spPr>
          <a:xfrm>
            <a:off x="12070080" y="1270"/>
            <a:ext cx="121920" cy="6857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6059805" y="-5934075"/>
            <a:ext cx="76200" cy="1194498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 flipH="1">
            <a:off x="5974080" y="763270"/>
            <a:ext cx="127000" cy="12064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0" y="0"/>
            <a:ext cx="125730" cy="672655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sz="1350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4166" t="58410" r="18789" b="27361"/>
          <a:stretch>
            <a:fillRect/>
          </a:stretch>
        </p:blipFill>
        <p:spPr>
          <a:xfrm>
            <a:off x="168910" y="5401310"/>
            <a:ext cx="11857355" cy="12998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195" r="1996" b="4327"/>
          <a:stretch>
            <a:fillRect/>
          </a:stretch>
        </p:blipFill>
        <p:spPr bwMode="auto">
          <a:xfrm>
            <a:off x="136525" y="55880"/>
            <a:ext cx="1191196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910" y="76835"/>
            <a:ext cx="319913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 biển Pi-rê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/>
        </p:nvSpPr>
        <p:spPr>
          <a:xfrm>
            <a:off x="12070080" y="1270"/>
            <a:ext cx="121920" cy="6857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6059805" y="-5934075"/>
            <a:ext cx="76200" cy="1194498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 flipH="1">
            <a:off x="5974080" y="763270"/>
            <a:ext cx="127000" cy="12064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0" y="0"/>
            <a:ext cx="125730" cy="672655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sz="1350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6690" y="76835"/>
            <a:ext cx="630301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Tổ chức nhà nước thành bang.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0210" y="903605"/>
            <a:ext cx="630301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>
                <a:solidFill>
                  <a:srgbClr val="2C844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bang là gì?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rcRect l="40000" t="22423" r="16085" b="16019"/>
          <a:stretch>
            <a:fillRect/>
          </a:stretch>
        </p:blipFill>
        <p:spPr>
          <a:xfrm>
            <a:off x="4062095" y="590550"/>
            <a:ext cx="8007350" cy="614108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/>
        </p:nvSpPr>
        <p:spPr>
          <a:xfrm>
            <a:off x="12070080" y="1270"/>
            <a:ext cx="121920" cy="6857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6059805" y="-5934075"/>
            <a:ext cx="76200" cy="1194498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 flipH="1">
            <a:off x="5974080" y="763270"/>
            <a:ext cx="127000" cy="12064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sz="135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0" y="0"/>
            <a:ext cx="125730" cy="672655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sz="1350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6690" y="76835"/>
            <a:ext cx="630301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Tổ chức nhà nước thành bang.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9880" y="690880"/>
            <a:ext cx="820928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b="1" dirty="0">
                <a:solidFill>
                  <a:srgbClr val="2C844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cấu tổ chức của nhà nước A-ten?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err="1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iám đốc công ty TNHH hai thành viên trở lên có thể đồng thời là giám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5391785"/>
            <a:ext cx="1434465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798195" y="130492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charset="0"/>
              </a:rPr>
              <a:t>+ Đại hội nhân dân</a:t>
            </a:r>
            <a:r>
              <a:rPr lang="en-US" sz="14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98195" y="1875790"/>
            <a:ext cx="43357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+ Hội đồng 10 tướng lĩnh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55955" y="2442210"/>
            <a:ext cx="29076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+ Hội đồng 500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 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98195" y="3056255"/>
            <a:ext cx="37680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+ Toà án 6.000 người.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charset="0"/>
              <a:sym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17049" t="22423" r="62261" b="16019"/>
          <a:stretch>
            <a:fillRect/>
          </a:stretch>
        </p:blipFill>
        <p:spPr>
          <a:xfrm>
            <a:off x="7075170" y="161925"/>
            <a:ext cx="4995545" cy="646493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6" grpId="1"/>
      <p:bldP spid="100" grpId="0"/>
      <p:bldP spid="100" grpId="1"/>
      <p:bldP spid="8" grpId="0"/>
      <p:bldP spid="8" grpId="1"/>
      <p:bldP spid="9" grpId="0"/>
      <p:bldP spid="9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1912939" y="2667000"/>
            <a:ext cx="8442325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Calibri" panose="020F0502020204030204" charset="0"/>
            </a:endParaRPr>
          </a:p>
        </p:txBody>
      </p:sp>
      <p:grpSp>
        <p:nvGrpSpPr>
          <p:cNvPr id="16388" name="Group 10"/>
          <p:cNvGrpSpPr/>
          <p:nvPr/>
        </p:nvGrpSpPr>
        <p:grpSpPr>
          <a:xfrm>
            <a:off x="1524001" y="-136525"/>
            <a:ext cx="9159875" cy="7024688"/>
            <a:chOff x="-1" y="-7"/>
            <a:chExt cx="5839" cy="4375"/>
          </a:xfrm>
        </p:grpSpPr>
        <p:sp>
          <p:nvSpPr>
            <p:cNvPr id="16396" name="Rectangle 11"/>
            <p:cNvSpPr/>
            <p:nvPr/>
          </p:nvSpPr>
          <p:spPr>
            <a:xfrm>
              <a:off x="5659" y="-7"/>
              <a:ext cx="169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7" name="Rectangle 12"/>
            <p:cNvSpPr/>
            <p:nvPr/>
          </p:nvSpPr>
          <p:spPr>
            <a:xfrm rot="-5400000">
              <a:off x="2851" y="-2852"/>
              <a:ext cx="135" cy="5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8" name="Rectangle 13"/>
            <p:cNvSpPr/>
            <p:nvPr/>
          </p:nvSpPr>
          <p:spPr>
            <a:xfrm rot="-5400000">
              <a:off x="2865" y="1395"/>
              <a:ext cx="154" cy="579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277518" name="Rectangle 14"/>
            <p:cNvSpPr>
              <a:spLocks noChangeArrowheads="1"/>
            </p:cNvSpPr>
            <p:nvPr/>
          </p:nvSpPr>
          <p:spPr bwMode="auto">
            <a:xfrm>
              <a:off x="0" y="-7"/>
              <a:ext cx="146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389" name="Group 12"/>
          <p:cNvGrpSpPr/>
          <p:nvPr/>
        </p:nvGrpSpPr>
        <p:grpSpPr>
          <a:xfrm>
            <a:off x="2211388" y="228600"/>
            <a:ext cx="7694612" cy="3886200"/>
            <a:chOff x="1621" y="2382"/>
            <a:chExt cx="2369" cy="1717"/>
          </a:xfrm>
        </p:grpSpPr>
        <p:pic>
          <p:nvPicPr>
            <p:cNvPr id="16392" name="Picture 13" descr="BIRTHD~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21" y="2419"/>
              <a:ext cx="2322" cy="1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93" name="Group 14"/>
            <p:cNvGrpSpPr/>
            <p:nvPr/>
          </p:nvGrpSpPr>
          <p:grpSpPr>
            <a:xfrm>
              <a:off x="1644" y="2382"/>
              <a:ext cx="2346" cy="504"/>
              <a:chOff x="1644" y="2406"/>
              <a:chExt cx="2346" cy="504"/>
            </a:xfrm>
          </p:grpSpPr>
          <p:sp>
            <p:nvSpPr>
              <p:cNvPr id="16394" name="AutoShape 15"/>
              <p:cNvSpPr/>
              <p:nvPr/>
            </p:nvSpPr>
            <p:spPr>
              <a:xfrm>
                <a:off x="1668" y="2475"/>
                <a:ext cx="2322" cy="435"/>
              </a:xfrm>
              <a:prstGeom prst="flowChartTerminator">
                <a:avLst/>
              </a:prstGeom>
              <a:solidFill>
                <a:srgbClr val="FFFFCC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eaLnBrk="1" hangingPunct="1"/>
                <a:endParaRPr lang="vi-VN" altLang="x-none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5" name="Freeform 16"/>
              <p:cNvSpPr/>
              <p:nvPr/>
            </p:nvSpPr>
            <p:spPr>
              <a:xfrm>
                <a:off x="1644" y="2406"/>
                <a:ext cx="2340" cy="492"/>
              </a:xfrm>
              <a:custGeom>
                <a:avLst/>
                <a:gdLst>
                  <a:gd name="txL" fmla="*/ 0 w 2340"/>
                  <a:gd name="txT" fmla="*/ 0 h 492"/>
                  <a:gd name="txR" fmla="*/ 2340 w 2340"/>
                  <a:gd name="txB" fmla="*/ 492 h 492"/>
                </a:gdLst>
                <a:ahLst/>
                <a:cxnLst>
                  <a:cxn ang="0">
                    <a:pos x="192" y="492"/>
                  </a:cxn>
                  <a:cxn ang="0">
                    <a:pos x="156" y="456"/>
                  </a:cxn>
                  <a:cxn ang="0">
                    <a:pos x="84" y="432"/>
                  </a:cxn>
                  <a:cxn ang="0">
                    <a:pos x="48" y="408"/>
                  </a:cxn>
                  <a:cxn ang="0">
                    <a:pos x="24" y="372"/>
                  </a:cxn>
                  <a:cxn ang="0">
                    <a:pos x="0" y="300"/>
                  </a:cxn>
                  <a:cxn ang="0">
                    <a:pos x="12" y="240"/>
                  </a:cxn>
                  <a:cxn ang="0">
                    <a:pos x="144" y="132"/>
                  </a:cxn>
                  <a:cxn ang="0">
                    <a:pos x="936" y="72"/>
                  </a:cxn>
                  <a:cxn ang="0">
                    <a:pos x="1248" y="84"/>
                  </a:cxn>
                  <a:cxn ang="0">
                    <a:pos x="1944" y="96"/>
                  </a:cxn>
                  <a:cxn ang="0">
                    <a:pos x="2292" y="168"/>
                  </a:cxn>
                  <a:cxn ang="0">
                    <a:pos x="2316" y="204"/>
                  </a:cxn>
                  <a:cxn ang="0">
                    <a:pos x="2340" y="276"/>
                  </a:cxn>
                  <a:cxn ang="0">
                    <a:pos x="2316" y="372"/>
                  </a:cxn>
                  <a:cxn ang="0">
                    <a:pos x="2208" y="432"/>
                  </a:cxn>
                  <a:cxn ang="0">
                    <a:pos x="2160" y="492"/>
                  </a:cxn>
                </a:cxnLst>
                <a:rect l="txL" t="txT" r="txR" b="txB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 cap="flat" cmpd="sng">
                <a:solidFill>
                  <a:schemeClr val="bg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0" name="WordArt 19"/>
          <p:cNvSpPr>
            <a:spLocks noTextEdit="1"/>
          </p:cNvSpPr>
          <p:nvPr/>
        </p:nvSpPr>
        <p:spPr>
          <a:xfrm>
            <a:off x="3505200" y="60960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1296" y="4191001"/>
            <a:ext cx="8429354" cy="2585323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FadeUp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Chúc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em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nhiều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sức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khỏe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!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WPS Presentation</Application>
  <PresentationFormat>Widescreen</PresentationFormat>
  <Paragraphs>39</Paragraphs>
  <Slides>7</Slides>
  <Notes>11</Notes>
  <HiddenSlides>0</HiddenSlides>
  <MMClips>25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VNI-Times</vt:lpstr>
      <vt:lpstr>Microsoft YaHei</vt:lpstr>
      <vt:lpstr>Arial Unicode MS</vt:lpstr>
      <vt:lpstr>Calibri Light</vt:lpstr>
      <vt:lpstr>Office Theme</vt:lpstr>
      <vt:lpstr>PowerPoint 演示文稿</vt:lpstr>
      <vt:lpstr>TIẾT 16-BÀI 10: HY LẠP CỔ ĐẠI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107</cp:revision>
  <dcterms:created xsi:type="dcterms:W3CDTF">2021-05-13T05:20:00Z</dcterms:created>
  <dcterms:modified xsi:type="dcterms:W3CDTF">2022-11-25T13:11:11Z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30B3F066791541BDAE737C093F5D8873</vt:lpwstr>
  </property>
  <property fmtid="{D5CDD505-2E9C-101B-9397-08002B2CF9AE}" pid="3" name="KSOProductBuildVer">
    <vt:lpwstr>1033-11.2.0.11341</vt:lpwstr>
  </property>
</Properties>
</file>